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9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567947-D819-410B-8347-72B378D661C3}" type="datetimeFigureOut">
              <a:rPr lang="en-GB" smtClean="0"/>
              <a:t>09/06/2019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BBEAD3-C240-4D35-AB20-98A601EB6D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144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ECE43D-5780-416E-B187-ED13B8555284}" type="datetimeFigureOut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09/06/2019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01AB6B-CBC0-47F6-9596-0A16F0930220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815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ECE43D-5780-416E-B187-ED13B8555284}" type="datetimeFigureOut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09/06/2019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01AB6B-CBC0-47F6-9596-0A16F0930220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5872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ECE43D-5780-416E-B187-ED13B8555284}" type="datetimeFigureOut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09/06/2019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01AB6B-CBC0-47F6-9596-0A16F0930220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9928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ECE43D-5780-416E-B187-ED13B8555284}" type="datetimeFigureOut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09/06/2019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01AB6B-CBC0-47F6-9596-0A16F0930220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6184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ECE43D-5780-416E-B187-ED13B8555284}" type="datetimeFigureOut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09/06/2019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01AB6B-CBC0-47F6-9596-0A16F0930220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11588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ECE43D-5780-416E-B187-ED13B8555284}" type="datetimeFigureOut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09/06/2019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01AB6B-CBC0-47F6-9596-0A16F0930220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99419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ECE43D-5780-416E-B187-ED13B8555284}" type="datetimeFigureOut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09/06/2019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01AB6B-CBC0-47F6-9596-0A16F0930220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6051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ECE43D-5780-416E-B187-ED13B8555284}" type="datetimeFigureOut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09/06/2019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01AB6B-CBC0-47F6-9596-0A16F0930220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6871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ECE43D-5780-416E-B187-ED13B8555284}" type="datetimeFigureOut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09/06/2019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01AB6B-CBC0-47F6-9596-0A16F0930220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9878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ECE43D-5780-416E-B187-ED13B8555284}" type="datetimeFigureOut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09/06/2019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01AB6B-CBC0-47F6-9596-0A16F0930220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8594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ECE43D-5780-416E-B187-ED13B8555284}" type="datetimeFigureOut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09/06/2019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01AB6B-CBC0-47F6-9596-0A16F0930220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6094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ECE43D-5780-416E-B187-ED13B8555284}" type="datetimeFigureOut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09/06/2019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01AB6B-CBC0-47F6-9596-0A16F0930220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7258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ECE43D-5780-416E-B187-ED13B8555284}" type="datetimeFigureOut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09/06/2019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01AB6B-CBC0-47F6-9596-0A16F0930220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455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ECE43D-5780-416E-B187-ED13B8555284}" type="datetimeFigureOut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09/06/2019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01AB6B-CBC0-47F6-9596-0A16F0930220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9972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ECE43D-5780-416E-B187-ED13B8555284}" type="datetimeFigureOut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09/06/2019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01AB6B-CBC0-47F6-9596-0A16F0930220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1862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ECE43D-5780-416E-B187-ED13B8555284}" type="datetimeFigureOut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09/06/2019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01AB6B-CBC0-47F6-9596-0A16F0930220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7277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ECE43D-5780-416E-B187-ED13B8555284}" type="datetimeFigureOut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09/06/2019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01AB6B-CBC0-47F6-9596-0A16F0930220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9432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ECE43D-5780-416E-B187-ED13B8555284}" type="datetimeFigureOut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09/06/2019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01AB6B-CBC0-47F6-9596-0A16F0930220}" type="slidenum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2616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4158" y="0"/>
            <a:ext cx="10018713" cy="107482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5400" b="1" dirty="0" smtClean="0"/>
              <a:t>Accessing SIMS</a:t>
            </a:r>
            <a:endParaRPr lang="en-GB" sz="5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241973"/>
              </p:ext>
            </p:extLst>
          </p:nvPr>
        </p:nvGraphicFramePr>
        <p:xfrm>
          <a:off x="1475872" y="1074821"/>
          <a:ext cx="10395284" cy="5205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961">
                  <a:extLst>
                    <a:ext uri="{9D8B030D-6E8A-4147-A177-3AD203B41FA5}">
                      <a16:colId xmlns:a16="http://schemas.microsoft.com/office/drawing/2014/main" val="681876288"/>
                    </a:ext>
                  </a:extLst>
                </a:gridCol>
                <a:gridCol w="3058077">
                  <a:extLst>
                    <a:ext uri="{9D8B030D-6E8A-4147-A177-3AD203B41FA5}">
                      <a16:colId xmlns:a16="http://schemas.microsoft.com/office/drawing/2014/main" val="3073953474"/>
                    </a:ext>
                  </a:extLst>
                </a:gridCol>
                <a:gridCol w="1876699">
                  <a:extLst>
                    <a:ext uri="{9D8B030D-6E8A-4147-A177-3AD203B41FA5}">
                      <a16:colId xmlns:a16="http://schemas.microsoft.com/office/drawing/2014/main" val="2020795829"/>
                    </a:ext>
                  </a:extLst>
                </a:gridCol>
                <a:gridCol w="1876699">
                  <a:extLst>
                    <a:ext uri="{9D8B030D-6E8A-4147-A177-3AD203B41FA5}">
                      <a16:colId xmlns:a16="http://schemas.microsoft.com/office/drawing/2014/main" val="874780183"/>
                    </a:ext>
                  </a:extLst>
                </a:gridCol>
                <a:gridCol w="2088848">
                  <a:extLst>
                    <a:ext uri="{9D8B030D-6E8A-4147-A177-3AD203B41FA5}">
                      <a16:colId xmlns:a16="http://schemas.microsoft.com/office/drawing/2014/main" val="1752211872"/>
                    </a:ext>
                  </a:extLst>
                </a:gridCol>
              </a:tblGrid>
              <a:tr h="54387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LRC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ELC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Dronfield Library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767613"/>
                  </a:ext>
                </a:extLst>
              </a:tr>
              <a:tr h="776965">
                <a:tc>
                  <a:txBody>
                    <a:bodyPr/>
                    <a:lstStyle/>
                    <a:p>
                      <a:r>
                        <a:rPr lang="en-GB" dirty="0" smtClean="0"/>
                        <a:t>Monday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8.30am-4.00pm (KS5 4.30pm)</a:t>
                      </a:r>
                    </a:p>
                    <a:p>
                      <a:r>
                        <a:rPr lang="en-GB" dirty="0" smtClean="0"/>
                        <a:t>Closed at lunch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12.30pm-1.15pm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8.00am – 5.00pm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9.00am – 7.00pm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4303754"/>
                  </a:ext>
                </a:extLst>
              </a:tr>
              <a:tr h="776965">
                <a:tc>
                  <a:txBody>
                    <a:bodyPr/>
                    <a:lstStyle/>
                    <a:p>
                      <a:r>
                        <a:rPr lang="en-GB" dirty="0" smtClean="0"/>
                        <a:t>Tuesday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8.30am-4.00pm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(KS5 4.30pm)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(KS5 4.30pm)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8.00am – 5.00pm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9.00am – 7.00pm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906534"/>
                  </a:ext>
                </a:extLst>
              </a:tr>
              <a:tr h="776965">
                <a:tc>
                  <a:txBody>
                    <a:bodyPr/>
                    <a:lstStyle/>
                    <a:p>
                      <a:r>
                        <a:rPr lang="en-GB" dirty="0" smtClean="0"/>
                        <a:t>Wednesday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8.30am-4.00pm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(KS5 4.30pm)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(KS5 4.30pm)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8.00am – 5.00pm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9.00am – 5.00pm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686922"/>
                  </a:ext>
                </a:extLst>
              </a:tr>
              <a:tr h="776965">
                <a:tc>
                  <a:txBody>
                    <a:bodyPr/>
                    <a:lstStyle/>
                    <a:p>
                      <a:r>
                        <a:rPr lang="en-GB" dirty="0" smtClean="0"/>
                        <a:t>Thursday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8.30am-4.00pm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(KS5 4.30pm)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(KS5 4.30pm)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8.00am – 5.00pm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9.00am – 5.00pm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6705595"/>
                  </a:ext>
                </a:extLst>
              </a:tr>
              <a:tr h="776965">
                <a:tc>
                  <a:txBody>
                    <a:bodyPr/>
                    <a:lstStyle/>
                    <a:p>
                      <a:r>
                        <a:rPr lang="en-GB" dirty="0" smtClean="0"/>
                        <a:t>Friday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8.30am-3.30pm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(KS5 4.30pm)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8.00am – 5.00pm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9.00am – 7.00pm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073844"/>
                  </a:ext>
                </a:extLst>
              </a:tr>
              <a:tr h="776965">
                <a:tc>
                  <a:txBody>
                    <a:bodyPr/>
                    <a:lstStyle/>
                    <a:p>
                      <a:r>
                        <a:rPr lang="en-GB" dirty="0" smtClean="0"/>
                        <a:t>Saturday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-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-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-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9.00am – 4.00pm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432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217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HFS theme">
  <a:themeElements>
    <a:clrScheme name="Custom 7">
      <a:dk1>
        <a:srgbClr val="000000"/>
      </a:dk1>
      <a:lt1>
        <a:srgbClr val="151515"/>
      </a:lt1>
      <a:dk2>
        <a:srgbClr val="080808"/>
      </a:dk2>
      <a:lt2>
        <a:srgbClr val="FFFFFF"/>
      </a:lt2>
      <a:accent1>
        <a:srgbClr val="2D9732"/>
      </a:accent1>
      <a:accent2>
        <a:srgbClr val="FFFF00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HFS theme" id="{23975F49-BB57-4D31-9F69-DE057BEC3046}" vid="{F692342D-8285-43A8-A97C-811E0A2FA05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93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DHFS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</dc:title>
  <dc:creator>Laura Kendall</dc:creator>
  <cp:lastModifiedBy>Laura Kendall</cp:lastModifiedBy>
  <cp:revision>17</cp:revision>
  <dcterms:created xsi:type="dcterms:W3CDTF">2019-04-29T15:54:36Z</dcterms:created>
  <dcterms:modified xsi:type="dcterms:W3CDTF">2019-06-09T16:04:55Z</dcterms:modified>
</cp:coreProperties>
</file>