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6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48" d="100"/>
          <a:sy n="48" d="100"/>
        </p:scale>
        <p:origin x="67" y="95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3567947-D819-410B-8347-72B378D661C3}" type="datetimeFigureOut">
              <a:rPr lang="en-GB" smtClean="0"/>
              <a:t>09/06/2019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CBBEAD3-C240-4D35-AB20-98A601EB6D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921447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546100" y="-4763"/>
            <a:ext cx="5014912" cy="6862763"/>
            <a:chOff x="2928938" y="-4763"/>
            <a:chExt cx="5014912" cy="6862763"/>
          </a:xfrm>
        </p:grpSpPr>
        <p:sp>
          <p:nvSpPr>
            <p:cNvPr id="22" name="Freeform 6"/>
            <p:cNvSpPr/>
            <p:nvPr/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23" name="Freeform 7"/>
            <p:cNvSpPr/>
            <p:nvPr/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24" name="Freeform 9"/>
            <p:cNvSpPr/>
            <p:nvPr/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5" name="Freeform 10"/>
            <p:cNvSpPr/>
            <p:nvPr/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6" name="Freeform 11"/>
            <p:cNvSpPr/>
            <p:nvPr/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7" name="Freeform 12"/>
            <p:cNvSpPr/>
            <p:nvPr/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28401" y="1380068"/>
            <a:ext cx="8574622" cy="2616199"/>
          </a:xfrm>
        </p:spPr>
        <p:txBody>
          <a:bodyPr anchor="b">
            <a:normAutofit/>
          </a:bodyPr>
          <a:lstStyle>
            <a:lvl1pPr algn="r">
              <a:defRPr sz="600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15377" y="3996267"/>
            <a:ext cx="6987645" cy="1388534"/>
          </a:xfrm>
        </p:spPr>
        <p:txBody>
          <a:bodyPr anchor="t">
            <a:normAutofit/>
          </a:bodyPr>
          <a:lstStyle>
            <a:lvl1pPr marL="0" indent="0" algn="r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EECE43D-5780-416E-B187-ED13B8555284}" type="datetimeFigureOut">
              <a:rPr kumimoji="0" lang="en-GB" sz="10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09/06/2019</a:t>
            </a:fld>
            <a:endParaRPr kumimoji="0" lang="en-GB" sz="10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2412" y="5883275"/>
            <a:ext cx="4324044" cy="365125"/>
          </a:xfr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0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901AB6B-CBC0-47F6-9596-0A16F0930220}" type="slidenum">
              <a:rPr kumimoji="0" lang="en-GB" sz="10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GB" sz="10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48155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4732865"/>
            <a:ext cx="1001871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386012" y="932112"/>
            <a:ext cx="8225944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1" y="5299603"/>
            <a:ext cx="1001871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EECE43D-5780-416E-B187-ED13B8555284}" type="datetimeFigureOut">
              <a:rPr kumimoji="0" lang="en-GB" sz="10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09/06/2019</a:t>
            </a:fld>
            <a:endParaRPr kumimoji="0" lang="en-GB" sz="10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0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901AB6B-CBC0-47F6-9596-0A16F0930220}" type="slidenum">
              <a:rPr kumimoji="0" lang="en-GB" sz="10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GB" sz="10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358725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685800"/>
            <a:ext cx="1001871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343400"/>
            <a:ext cx="10018713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EECE43D-5780-416E-B187-ED13B8555284}" type="datetimeFigureOut">
              <a:rPr kumimoji="0" lang="en-GB" sz="10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09/06/2019</a:t>
            </a:fld>
            <a:endParaRPr kumimoji="0" lang="en-GB" sz="10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0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901AB6B-CBC0-47F6-9596-0A16F0930220}" type="slidenum">
              <a:rPr kumimoji="0" lang="en-GB" sz="10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GB" sz="10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3992896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0" b="0" i="0" u="none" strike="noStrike" kern="1200" cap="all" spc="0" normalizeH="0" baseline="0" noProof="0" dirty="0">
                <a:ln w="3175" cmpd="sng"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0" b="0" i="0" u="none" strike="noStrike" kern="1200" cap="all" spc="0" normalizeH="0" baseline="0" noProof="0" dirty="0">
                <a:ln w="3175" cmpd="sng"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36811" y="3428999"/>
            <a:ext cx="8532815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EECE43D-5780-416E-B187-ED13B8555284}" type="datetimeFigureOut">
              <a:rPr kumimoji="0" lang="en-GB" sz="10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09/06/2019</a:t>
            </a:fld>
            <a:endParaRPr kumimoji="0" lang="en-GB" sz="10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0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901AB6B-CBC0-47F6-9596-0A16F0930220}" type="slidenum">
              <a:rPr kumimoji="0" lang="en-GB" sz="10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GB" sz="10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7618467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3308581"/>
            <a:ext cx="1001870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7381"/>
            <a:ext cx="1001871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EECE43D-5780-416E-B187-ED13B8555284}" type="datetimeFigureOut">
              <a:rPr kumimoji="0" lang="en-GB" sz="10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09/06/2019</a:t>
            </a:fld>
            <a:endParaRPr kumimoji="0" lang="en-GB" sz="10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0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901AB6B-CBC0-47F6-9596-0A16F0930220}" type="slidenum">
              <a:rPr kumimoji="0" lang="en-GB" sz="10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GB" sz="10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0115886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0" b="0" i="0" u="none" strike="noStrike" kern="1200" cap="all" spc="0" normalizeH="0" baseline="0" noProof="0" dirty="0">
                <a:ln w="3175" cmpd="sng"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0" b="0" i="0" u="none" strike="noStrike" kern="1200" cap="all" spc="0" normalizeH="0" baseline="0" noProof="0" dirty="0">
                <a:ln w="3175" cmpd="sng"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3" y="3886200"/>
            <a:ext cx="1001871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5200"/>
            <a:ext cx="1001871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EECE43D-5780-416E-B187-ED13B8555284}" type="datetimeFigureOut">
              <a:rPr kumimoji="0" lang="en-GB" sz="10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09/06/2019</a:t>
            </a:fld>
            <a:endParaRPr kumimoji="0" lang="en-GB" sz="10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0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901AB6B-CBC0-47F6-9596-0A16F0930220}" type="slidenum">
              <a:rPr kumimoji="0" lang="en-GB" sz="10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GB" sz="10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0994195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685800"/>
            <a:ext cx="10018712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2" y="3505200"/>
            <a:ext cx="10018713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3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EECE43D-5780-416E-B187-ED13B8555284}" type="datetimeFigureOut">
              <a:rPr kumimoji="0" lang="en-GB" sz="10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09/06/2019</a:t>
            </a:fld>
            <a:endParaRPr kumimoji="0" lang="en-GB" sz="10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0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901AB6B-CBC0-47F6-9596-0A16F0930220}" type="slidenum">
              <a:rPr kumimoji="0" lang="en-GB" sz="10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GB" sz="10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0605191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EECE43D-5780-416E-B187-ED13B8555284}" type="datetimeFigureOut">
              <a:rPr kumimoji="0" lang="en-GB" sz="10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09/06/2019</a:t>
            </a:fld>
            <a:endParaRPr kumimoji="0" lang="en-GB" sz="10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0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901AB6B-CBC0-47F6-9596-0A16F0930220}" type="slidenum">
              <a:rPr kumimoji="0" lang="en-GB" sz="10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GB" sz="10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9687150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32655" y="685800"/>
            <a:ext cx="1770369" cy="5105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312" y="685800"/>
            <a:ext cx="8019742" cy="5105400"/>
          </a:xfrm>
        </p:spPr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EECE43D-5780-416E-B187-ED13B8555284}" type="datetimeFigureOut">
              <a:rPr kumimoji="0" lang="en-GB" sz="10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09/06/2019</a:t>
            </a:fld>
            <a:endParaRPr kumimoji="0" lang="en-GB" sz="10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0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901AB6B-CBC0-47F6-9596-0A16F0930220}" type="slidenum">
              <a:rPr kumimoji="0" lang="en-GB" sz="10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GB" sz="10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398783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EECE43D-5780-416E-B187-ED13B8555284}" type="datetimeFigureOut">
              <a:rPr kumimoji="0" lang="en-GB" sz="10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09/06/2019</a:t>
            </a:fld>
            <a:endParaRPr kumimoji="0" lang="en-GB" sz="10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0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51856" y="5867131"/>
            <a:ext cx="551167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901AB6B-CBC0-47F6-9596-0A16F0930220}" type="slidenum">
              <a:rPr kumimoji="0" lang="en-GB" sz="10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GB" sz="10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485942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2279" y="2666999"/>
            <a:ext cx="8930747" cy="2110382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2278" y="4777381"/>
            <a:ext cx="893074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EECE43D-5780-416E-B187-ED13B8555284}" type="datetimeFigureOut">
              <a:rPr kumimoji="0" lang="en-GB" sz="10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09/06/2019</a:t>
            </a:fld>
            <a:endParaRPr kumimoji="0" lang="en-GB" sz="10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0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901AB6B-CBC0-47F6-9596-0A16F0930220}" type="slidenum">
              <a:rPr kumimoji="0" lang="en-GB" sz="10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GB" sz="10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960945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312" y="2666999"/>
            <a:ext cx="4895055" cy="312420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7967" y="2667000"/>
            <a:ext cx="4895056" cy="3124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EECE43D-5780-416E-B187-ED13B8555284}" type="datetimeFigureOut">
              <a:rPr kumimoji="0" lang="en-GB" sz="10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09/06/2019</a:t>
            </a:fld>
            <a:endParaRPr kumimoji="0" lang="en-GB" sz="10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0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901AB6B-CBC0-47F6-9596-0A16F0930220}" type="slidenum">
              <a:rPr kumimoji="0" lang="en-GB" sz="10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GB" sz="10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972588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2179" y="2658533"/>
            <a:ext cx="4607188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4311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80487" y="2667000"/>
            <a:ext cx="462253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7967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EECE43D-5780-416E-B187-ED13B8555284}" type="datetimeFigureOut">
              <a:rPr kumimoji="0" lang="en-GB" sz="10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09/06/2019</a:t>
            </a:fld>
            <a:endParaRPr kumimoji="0" lang="en-GB" sz="10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0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901AB6B-CBC0-47F6-9596-0A16F0930220}" type="slidenum">
              <a:rPr kumimoji="0" lang="en-GB" sz="10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GB" sz="10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04553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EECE43D-5780-416E-B187-ED13B8555284}" type="datetimeFigureOut">
              <a:rPr kumimoji="0" lang="en-GB" sz="10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09/06/2019</a:t>
            </a:fld>
            <a:endParaRPr kumimoji="0" lang="en-GB" sz="10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0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901AB6B-CBC0-47F6-9596-0A16F0930220}" type="slidenum">
              <a:rPr kumimoji="0" lang="en-GB" sz="10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GB" sz="10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999720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EECE43D-5780-416E-B187-ED13B8555284}" type="datetimeFigureOut">
              <a:rPr kumimoji="0" lang="en-GB" sz="10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09/06/2019</a:t>
            </a:fld>
            <a:endParaRPr kumimoji="0" lang="en-GB" sz="10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0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901AB6B-CBC0-47F6-9596-0A16F0930220}" type="slidenum">
              <a:rPr kumimoji="0" lang="en-GB" sz="10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GB" sz="10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718623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1600200"/>
            <a:ext cx="3549121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62033" y="685799"/>
            <a:ext cx="6240990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2" y="2971800"/>
            <a:ext cx="3549121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EECE43D-5780-416E-B187-ED13B8555284}" type="datetimeFigureOut">
              <a:rPr kumimoji="0" lang="en-GB" sz="10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09/06/2019</a:t>
            </a:fld>
            <a:endParaRPr kumimoji="0" lang="en-GB" sz="10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0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901AB6B-CBC0-47F6-9596-0A16F0930220}" type="slidenum">
              <a:rPr kumimoji="0" lang="en-GB" sz="10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GB" sz="10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872774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2724" y="1752599"/>
            <a:ext cx="5426158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94682" y="914400"/>
            <a:ext cx="3280974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2724" y="3124199"/>
            <a:ext cx="5426158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EECE43D-5780-416E-B187-ED13B8555284}" type="datetimeFigureOut">
              <a:rPr kumimoji="0" lang="en-GB" sz="10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09/06/2019</a:t>
            </a:fld>
            <a:endParaRPr kumimoji="0" lang="en-GB" sz="10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0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901AB6B-CBC0-47F6-9596-0A16F0930220}" type="slidenum">
              <a:rPr kumimoji="0" lang="en-GB" sz="10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GB" sz="10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394326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50812" y="0"/>
            <a:ext cx="2436813" cy="6858001"/>
            <a:chOff x="1320800" y="0"/>
            <a:chExt cx="2436813" cy="6858001"/>
          </a:xfrm>
        </p:grpSpPr>
        <p:sp>
          <p:nvSpPr>
            <p:cNvPr id="8" name="Freeform 6"/>
            <p:cNvSpPr/>
            <p:nvPr/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9" name="Freeform 7"/>
            <p:cNvSpPr/>
            <p:nvPr/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0" name="Freeform 8"/>
            <p:cNvSpPr/>
            <p:nvPr/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1" name="Freeform 9"/>
            <p:cNvSpPr/>
            <p:nvPr/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2" name="Freeform 10"/>
            <p:cNvSpPr/>
            <p:nvPr/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13" name="Freeform 11"/>
            <p:cNvSpPr/>
            <p:nvPr/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0" y="2666999"/>
            <a:ext cx="10018713" cy="31242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732656" y="5883275"/>
            <a:ext cx="1143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EECE43D-5780-416E-B187-ED13B8555284}" type="datetimeFigureOut">
              <a:rPr kumimoji="0" lang="en-GB" sz="10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09/06/2019</a:t>
            </a:fld>
            <a:endParaRPr kumimoji="0" lang="en-GB" sz="10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2279" y="5883275"/>
            <a:ext cx="70841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0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5883275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901AB6B-CBC0-47F6-9596-0A16F0930220}" type="slidenum">
              <a:rPr kumimoji="0" lang="en-GB" sz="10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GB" sz="10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326169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64158" y="0"/>
            <a:ext cx="10018713" cy="1074821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GB" sz="5400" b="1" dirty="0" smtClean="0"/>
              <a:t>Accessing SIMS</a:t>
            </a:r>
            <a:endParaRPr lang="en-GB" sz="5400" b="1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41241973"/>
              </p:ext>
            </p:extLst>
          </p:nvPr>
        </p:nvGraphicFramePr>
        <p:xfrm>
          <a:off x="1475872" y="1074821"/>
          <a:ext cx="10395284" cy="520566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94961">
                  <a:extLst>
                    <a:ext uri="{9D8B030D-6E8A-4147-A177-3AD203B41FA5}">
                      <a16:colId xmlns:a16="http://schemas.microsoft.com/office/drawing/2014/main" val="681876288"/>
                    </a:ext>
                  </a:extLst>
                </a:gridCol>
                <a:gridCol w="3058077">
                  <a:extLst>
                    <a:ext uri="{9D8B030D-6E8A-4147-A177-3AD203B41FA5}">
                      <a16:colId xmlns:a16="http://schemas.microsoft.com/office/drawing/2014/main" val="3073953474"/>
                    </a:ext>
                  </a:extLst>
                </a:gridCol>
                <a:gridCol w="1876699">
                  <a:extLst>
                    <a:ext uri="{9D8B030D-6E8A-4147-A177-3AD203B41FA5}">
                      <a16:colId xmlns:a16="http://schemas.microsoft.com/office/drawing/2014/main" val="2020795829"/>
                    </a:ext>
                  </a:extLst>
                </a:gridCol>
                <a:gridCol w="1876699">
                  <a:extLst>
                    <a:ext uri="{9D8B030D-6E8A-4147-A177-3AD203B41FA5}">
                      <a16:colId xmlns:a16="http://schemas.microsoft.com/office/drawing/2014/main" val="874780183"/>
                    </a:ext>
                  </a:extLst>
                </a:gridCol>
                <a:gridCol w="2088848">
                  <a:extLst>
                    <a:ext uri="{9D8B030D-6E8A-4147-A177-3AD203B41FA5}">
                      <a16:colId xmlns:a16="http://schemas.microsoft.com/office/drawing/2014/main" val="1752211872"/>
                    </a:ext>
                  </a:extLst>
                </a:gridCol>
              </a:tblGrid>
              <a:tr h="543875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LRC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ELC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A7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Dronfield Library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79767613"/>
                  </a:ext>
                </a:extLst>
              </a:tr>
              <a:tr h="776965">
                <a:tc>
                  <a:txBody>
                    <a:bodyPr/>
                    <a:lstStyle/>
                    <a:p>
                      <a:r>
                        <a:rPr lang="en-GB" dirty="0" smtClean="0"/>
                        <a:t>Monday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8.30am-4.00pm (KS5 4.30pm)</a:t>
                      </a:r>
                    </a:p>
                    <a:p>
                      <a:r>
                        <a:rPr lang="en-GB" dirty="0" smtClean="0"/>
                        <a:t>Closed at lunch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12.30pm-1.15pm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8.00am – 5.00pm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9.00am – 7.00pm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74303754"/>
                  </a:ext>
                </a:extLst>
              </a:tr>
              <a:tr h="776965">
                <a:tc>
                  <a:txBody>
                    <a:bodyPr/>
                    <a:lstStyle/>
                    <a:p>
                      <a:r>
                        <a:rPr lang="en-GB" dirty="0" smtClean="0"/>
                        <a:t>Tuesday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 smtClean="0"/>
                        <a:t>8.30am-4.00pm</a:t>
                      </a:r>
                      <a:r>
                        <a:rPr lang="en-GB" baseline="0" dirty="0" smtClean="0"/>
                        <a:t> </a:t>
                      </a:r>
                      <a:r>
                        <a:rPr lang="en-GB" dirty="0" smtClean="0"/>
                        <a:t>(KS5 4.30pm)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 smtClean="0"/>
                        <a:t>(KS5 4.30pm)</a:t>
                      </a:r>
                    </a:p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 smtClean="0"/>
                        <a:t>8.00am – 5.00pm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 smtClean="0"/>
                        <a:t>9.00am – 7.00pm</a:t>
                      </a:r>
                    </a:p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0906534"/>
                  </a:ext>
                </a:extLst>
              </a:tr>
              <a:tr h="776965">
                <a:tc>
                  <a:txBody>
                    <a:bodyPr/>
                    <a:lstStyle/>
                    <a:p>
                      <a:r>
                        <a:rPr lang="en-GB" dirty="0" smtClean="0"/>
                        <a:t>Wednesday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 smtClean="0"/>
                        <a:t>8.30am-4.00pm</a:t>
                      </a:r>
                      <a:r>
                        <a:rPr lang="en-GB" baseline="0" dirty="0" smtClean="0"/>
                        <a:t> </a:t>
                      </a:r>
                      <a:r>
                        <a:rPr lang="en-GB" dirty="0" smtClean="0"/>
                        <a:t>(KS5 4.30pm)</a:t>
                      </a:r>
                    </a:p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 smtClean="0"/>
                        <a:t>(KS5 4.30pm)</a:t>
                      </a:r>
                    </a:p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 smtClean="0"/>
                        <a:t>8.00am – 5.00pm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 smtClean="0"/>
                        <a:t>9.00am – 5.00pm</a:t>
                      </a:r>
                    </a:p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96686922"/>
                  </a:ext>
                </a:extLst>
              </a:tr>
              <a:tr h="776965">
                <a:tc>
                  <a:txBody>
                    <a:bodyPr/>
                    <a:lstStyle/>
                    <a:p>
                      <a:r>
                        <a:rPr lang="en-GB" dirty="0" smtClean="0"/>
                        <a:t>Thursday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 smtClean="0"/>
                        <a:t>8.30am-4.00pm</a:t>
                      </a:r>
                      <a:r>
                        <a:rPr lang="en-GB" baseline="0" dirty="0" smtClean="0"/>
                        <a:t> </a:t>
                      </a:r>
                      <a:r>
                        <a:rPr lang="en-GB" dirty="0" smtClean="0"/>
                        <a:t>(KS5 4.30pm)</a:t>
                      </a:r>
                    </a:p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 smtClean="0"/>
                        <a:t>(KS5 4.30pm)</a:t>
                      </a:r>
                    </a:p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 smtClean="0"/>
                        <a:t>8.00am – 5.00pm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 smtClean="0"/>
                        <a:t>9.00am – 5.00pm</a:t>
                      </a:r>
                    </a:p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66705595"/>
                  </a:ext>
                </a:extLst>
              </a:tr>
              <a:tr h="776965">
                <a:tc>
                  <a:txBody>
                    <a:bodyPr/>
                    <a:lstStyle/>
                    <a:p>
                      <a:r>
                        <a:rPr lang="en-GB" dirty="0" smtClean="0"/>
                        <a:t>Friday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8.30am-3.30pm</a:t>
                      </a:r>
                    </a:p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 smtClean="0"/>
                        <a:t>(KS5 4.30pm)</a:t>
                      </a:r>
                    </a:p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 smtClean="0"/>
                        <a:t>8.00am – 5.00pm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 smtClean="0"/>
                        <a:t>9.00am – 7.00pm</a:t>
                      </a:r>
                    </a:p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39073844"/>
                  </a:ext>
                </a:extLst>
              </a:tr>
              <a:tr h="776965">
                <a:tc>
                  <a:txBody>
                    <a:bodyPr/>
                    <a:lstStyle/>
                    <a:p>
                      <a:r>
                        <a:rPr lang="en-GB" dirty="0" smtClean="0"/>
                        <a:t>Saturday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 - 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 - 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 - 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 smtClean="0"/>
                        <a:t>9.00am – 4.00pm</a:t>
                      </a:r>
                    </a:p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5443205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221732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HFS theme">
  <a:themeElements>
    <a:clrScheme name="Custom 7">
      <a:dk1>
        <a:srgbClr val="000000"/>
      </a:dk1>
      <a:lt1>
        <a:srgbClr val="151515"/>
      </a:lt1>
      <a:dk2>
        <a:srgbClr val="080808"/>
      </a:dk2>
      <a:lt2>
        <a:srgbClr val="FFFFFF"/>
      </a:lt2>
      <a:accent1>
        <a:srgbClr val="2D9732"/>
      </a:accent1>
      <a:accent2>
        <a:srgbClr val="FFFF00"/>
      </a:accent2>
      <a:accent3>
        <a:srgbClr val="E29D3E"/>
      </a:accent3>
      <a:accent4>
        <a:srgbClr val="D64A3B"/>
      </a:accent4>
      <a:accent5>
        <a:srgbClr val="D64787"/>
      </a:accent5>
      <a:accent6>
        <a:srgbClr val="A666E1"/>
      </a:accent6>
      <a:hlink>
        <a:srgbClr val="3085ED"/>
      </a:hlink>
      <a:folHlink>
        <a:srgbClr val="82B6F4"/>
      </a:folHlink>
    </a:clrScheme>
    <a:fontScheme name="Parallax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rallax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HFS theme" id="{23975F49-BB57-4D31-9F69-DE057BEC3046}" vid="{F692342D-8285-43A8-A97C-811E0A2FA05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144</TotalTime>
  <Words>93</Words>
  <Application>Microsoft Office PowerPoint</Application>
  <PresentationFormat>Widescreen</PresentationFormat>
  <Paragraphs>36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Corbel</vt:lpstr>
      <vt:lpstr>DHFS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Homework</dc:title>
  <dc:creator>Laura Kendall</dc:creator>
  <cp:lastModifiedBy>Laura Kendall</cp:lastModifiedBy>
  <cp:revision>17</cp:revision>
  <dcterms:created xsi:type="dcterms:W3CDTF">2019-04-29T15:54:36Z</dcterms:created>
  <dcterms:modified xsi:type="dcterms:W3CDTF">2019-06-09T16:04:55Z</dcterms:modified>
</cp:coreProperties>
</file>