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7" r:id="rId5"/>
    <p:sldId id="290" r:id="rId6"/>
    <p:sldId id="28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[Staff] Sarah Lingard" userId="bd3bcf94-bf5f-4395-9e8d-d315e25440cd" providerId="ADAL" clId="{B0D4205C-3FEC-4912-B889-C14A97A77A02}"/>
    <pc:docChg chg="custSel delSld modSld">
      <pc:chgData name="[Staff] Sarah Lingard" userId="bd3bcf94-bf5f-4395-9e8d-d315e25440cd" providerId="ADAL" clId="{B0D4205C-3FEC-4912-B889-C14A97A77A02}" dt="2023-06-30T13:58:47.996" v="242" actId="27636"/>
      <pc:docMkLst>
        <pc:docMk/>
      </pc:docMkLst>
      <pc:sldChg chg="modSp">
        <pc:chgData name="[Staff] Sarah Lingard" userId="bd3bcf94-bf5f-4395-9e8d-d315e25440cd" providerId="ADAL" clId="{B0D4205C-3FEC-4912-B889-C14A97A77A02}" dt="2023-06-30T13:58:35.203" v="238" actId="1076"/>
        <pc:sldMkLst>
          <pc:docMk/>
          <pc:sldMk cId="2627120386" sldId="287"/>
        </pc:sldMkLst>
        <pc:spChg chg="mod">
          <ac:chgData name="[Staff] Sarah Lingard" userId="bd3bcf94-bf5f-4395-9e8d-d315e25440cd" providerId="ADAL" clId="{B0D4205C-3FEC-4912-B889-C14A97A77A02}" dt="2023-06-30T13:58:35.203" v="238" actId="1076"/>
          <ac:spMkLst>
            <pc:docMk/>
            <pc:sldMk cId="2627120386" sldId="287"/>
            <ac:spMk id="5" creationId="{00000000-0000-0000-0000-000000000000}"/>
          </ac:spMkLst>
        </pc:spChg>
        <pc:spChg chg="mod">
          <ac:chgData name="[Staff] Sarah Lingard" userId="bd3bcf94-bf5f-4395-9e8d-d315e25440cd" providerId="ADAL" clId="{B0D4205C-3FEC-4912-B889-C14A97A77A02}" dt="2023-06-30T13:58:32.518" v="237" actId="14100"/>
          <ac:spMkLst>
            <pc:docMk/>
            <pc:sldMk cId="2627120386" sldId="287"/>
            <ac:spMk id="8" creationId="{00000000-0000-0000-0000-000000000000}"/>
          </ac:spMkLst>
        </pc:spChg>
      </pc:sldChg>
      <pc:sldChg chg="modSp">
        <pc:chgData name="[Staff] Sarah Lingard" userId="bd3bcf94-bf5f-4395-9e8d-d315e25440cd" providerId="ADAL" clId="{B0D4205C-3FEC-4912-B889-C14A97A77A02}" dt="2023-06-30T13:57:23.831" v="234" actId="404"/>
        <pc:sldMkLst>
          <pc:docMk/>
          <pc:sldMk cId="394947078" sldId="288"/>
        </pc:sldMkLst>
        <pc:spChg chg="mod">
          <ac:chgData name="[Staff] Sarah Lingard" userId="bd3bcf94-bf5f-4395-9e8d-d315e25440cd" providerId="ADAL" clId="{B0D4205C-3FEC-4912-B889-C14A97A77A02}" dt="2023-06-30T13:57:15.043" v="232" actId="113"/>
          <ac:spMkLst>
            <pc:docMk/>
            <pc:sldMk cId="394947078" sldId="288"/>
            <ac:spMk id="5" creationId="{00000000-0000-0000-0000-000000000000}"/>
          </ac:spMkLst>
        </pc:spChg>
        <pc:spChg chg="mod">
          <ac:chgData name="[Staff] Sarah Lingard" userId="bd3bcf94-bf5f-4395-9e8d-d315e25440cd" providerId="ADAL" clId="{B0D4205C-3FEC-4912-B889-C14A97A77A02}" dt="2023-06-30T13:57:23.831" v="234" actId="404"/>
          <ac:spMkLst>
            <pc:docMk/>
            <pc:sldMk cId="394947078" sldId="288"/>
            <ac:spMk id="6" creationId="{00000000-0000-0000-0000-000000000000}"/>
          </ac:spMkLst>
        </pc:spChg>
      </pc:sldChg>
      <pc:sldChg chg="del">
        <pc:chgData name="[Staff] Sarah Lingard" userId="bd3bcf94-bf5f-4395-9e8d-d315e25440cd" providerId="ADAL" clId="{B0D4205C-3FEC-4912-B889-C14A97A77A02}" dt="2023-06-30T13:54:36.652" v="183" actId="2696"/>
        <pc:sldMkLst>
          <pc:docMk/>
          <pc:sldMk cId="2620245042" sldId="289"/>
        </pc:sldMkLst>
      </pc:sldChg>
      <pc:sldChg chg="modSp">
        <pc:chgData name="[Staff] Sarah Lingard" userId="bd3bcf94-bf5f-4395-9e8d-d315e25440cd" providerId="ADAL" clId="{B0D4205C-3FEC-4912-B889-C14A97A77A02}" dt="2023-06-30T13:58:47.996" v="242" actId="27636"/>
        <pc:sldMkLst>
          <pc:docMk/>
          <pc:sldMk cId="2351096228" sldId="290"/>
        </pc:sldMkLst>
        <pc:spChg chg="mod">
          <ac:chgData name="[Staff] Sarah Lingard" userId="bd3bcf94-bf5f-4395-9e8d-d315e25440cd" providerId="ADAL" clId="{B0D4205C-3FEC-4912-B889-C14A97A77A02}" dt="2023-06-30T13:58:44.410" v="240" actId="1076"/>
          <ac:spMkLst>
            <pc:docMk/>
            <pc:sldMk cId="2351096228" sldId="290"/>
            <ac:spMk id="2" creationId="{00000000-0000-0000-0000-000000000000}"/>
          </ac:spMkLst>
        </pc:spChg>
        <pc:spChg chg="mod">
          <ac:chgData name="[Staff] Sarah Lingard" userId="bd3bcf94-bf5f-4395-9e8d-d315e25440cd" providerId="ADAL" clId="{B0D4205C-3FEC-4912-B889-C14A97A77A02}" dt="2023-06-30T13:58:47.996" v="242" actId="27636"/>
          <ac:spMkLst>
            <pc:docMk/>
            <pc:sldMk cId="2351096228" sldId="290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E4044-D272-4A22-8678-0C226C802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1F394B-5ED0-4FA2-B0D5-FB2A27287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EB283-9145-4568-ABA2-A854124AA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6331-08E3-4E94-9E04-6FC494A663C6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729EE-A412-477C-9DF3-0F63100FF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7E180-2B08-4F65-AC7A-9DF8683A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A7E2-0F58-437E-A48F-42DCDCFE1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39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F6E5C-09B8-4A2C-A329-9139D3F20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D15C2-9D9A-4EDF-8B0A-9C185C618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9B400-4AB5-4322-81AE-37534F3F2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6331-08E3-4E94-9E04-6FC494A663C6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D7AB9-435F-4DA3-AF8E-D5D6CF387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C1701-81D7-4652-9FDE-1D74DD501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A7E2-0F58-437E-A48F-42DCDCFE1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8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080894-3BE9-4BC9-ACD9-5E081366F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1F61F-46EC-4C25-AEE6-D98F24044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4CEC8-296C-4D74-80FE-3958B7321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6331-08E3-4E94-9E04-6FC494A663C6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78F65-9FAE-411D-9DBC-ECC04A6A6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B0AB2-2B54-4D3C-97D4-0A3C59FA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A7E2-0F58-437E-A48F-42DCDCFE1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64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C592-AA66-4458-9C15-6E2426AC8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EFEDA-4724-4BBE-81D4-7085C9F66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77069-5A20-406C-B479-34EAFE66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6331-08E3-4E94-9E04-6FC494A663C6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6E91B-88CD-4066-B599-A55572B4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E4CC8-9A8E-4069-9D9E-6EFC2F31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A7E2-0F58-437E-A48F-42DCDCFE1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37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592C-19A4-4105-A9C5-CEBEC2A31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0A5ED-9E06-40F6-99E1-627EE2D9E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33610-EEA8-4432-BA9D-562362A07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6331-08E3-4E94-9E04-6FC494A663C6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73214-641C-4067-8E76-818220DB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F7F16-2FC0-4731-AC01-1E2F1E230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A7E2-0F58-437E-A48F-42DCDCFE1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4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6F335-9364-4D39-A877-E5443A9A1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3450B-20C6-4826-82AB-523ECCD48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DB09D-4281-4D4B-896F-4D01DE53E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8B7CA-4AEE-4D06-8B88-0D7CB55A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6331-08E3-4E94-9E04-6FC494A663C6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43FF3-89A4-4F53-B65E-A5CA3CE7E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0DADD-3650-456B-9295-BD1775DB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A7E2-0F58-437E-A48F-42DCDCFE1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65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BB6E5-91EA-499B-8D8A-0C1423ED8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F7AFC-A09A-4893-A1C5-AB980C717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49F0B-A9E8-4EA2-9A49-EE52840A0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8A2E5E-25CE-40F2-9BF6-D13F61ABF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AB5CC8-4C73-4C37-9457-B4476BCBA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24CD0C-0F07-4159-8343-C451053A4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6331-08E3-4E94-9E04-6FC494A663C6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980F50-711C-48FA-A2D0-86BAF379A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64B6F9-8F0F-4B5E-8E6D-9575A678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A7E2-0F58-437E-A48F-42DCDCFE1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3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FA946-94FD-4E66-A379-675664B62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15BFF2-51B5-430F-A8E3-2CE3116CC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6331-08E3-4E94-9E04-6FC494A663C6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4C3F0-6716-4A0C-9133-BA6E7DE00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7932B2-157D-4FC4-8640-28D0B097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A7E2-0F58-437E-A48F-42DCDCFE1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18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4DB243-918F-47FC-A1A4-7F9B7EFD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6331-08E3-4E94-9E04-6FC494A663C6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EEFA1B-B8A4-482E-BCA2-3E1440E9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B6D03-C377-4367-AC04-EDA36A3C1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A7E2-0F58-437E-A48F-42DCDCFE1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3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662F9-F2B8-421D-AC80-167830FD3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D1765-9998-4B98-B37E-4C9128357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C980E-9541-4BA3-90F0-0838EFDA2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4429E-2154-4712-9450-BA660F1D8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6331-08E3-4E94-9E04-6FC494A663C6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D7DE0-BE09-4D44-89D7-242A05689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8557A-DC2C-45E2-BFBB-D93924EF8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A7E2-0F58-437E-A48F-42DCDCFE1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93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25F2D-B155-41D9-8687-ACB6C2E0E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CB3F3D-9CB5-498A-AFE5-7FACF9572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E20B5F-AA25-4449-B928-316439270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7203F-4959-47F0-813D-BE93E8730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6331-08E3-4E94-9E04-6FC494A663C6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48C76-C74F-476E-AD15-52F2542F9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76913-5652-46F5-9A4E-AB9766DB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A7E2-0F58-437E-A48F-42DCDCFE1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0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22C37D-2B79-47D9-A458-5BAFEC268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2C971-4642-4D16-A37C-641B70480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7F429-0E8C-4010-96B6-8C58ADB04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96331-08E3-4E94-9E04-6FC494A663C6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78408-BDE8-4A44-AECD-863C03CD6C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E5061-B1CA-41F5-BCEA-574EA1311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A7E2-0F58-437E-A48F-42DCDCFE1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53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0511" y="1732393"/>
            <a:ext cx="11604395" cy="4640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Read a tragedy text and a crime text from the recommended list in the next slides.  </a:t>
            </a:r>
          </a:p>
          <a:p>
            <a:pPr marL="0" indent="0">
              <a:buNone/>
            </a:pPr>
            <a:r>
              <a:rPr lang="en-GB" sz="3600" b="1" dirty="0"/>
              <a:t>Be ready to discuss this in class in September.</a:t>
            </a:r>
          </a:p>
          <a:p>
            <a:pPr marL="0" indent="0">
              <a:buNone/>
            </a:pPr>
            <a:endParaRPr lang="en-GB" sz="3600" b="1" dirty="0"/>
          </a:p>
          <a:p>
            <a:pPr marL="0" indent="0">
              <a:buNone/>
            </a:pPr>
            <a:r>
              <a:rPr lang="en-GB" sz="3600" b="1" dirty="0"/>
              <a:t>ASPIRE </a:t>
            </a:r>
          </a:p>
          <a:p>
            <a:pPr marL="0" indent="0">
              <a:buNone/>
            </a:pPr>
            <a:r>
              <a:rPr lang="en-GB" sz="3600" dirty="0"/>
              <a:t>Find an interesting video on the subject on </a:t>
            </a:r>
            <a:r>
              <a:rPr lang="en-GB" sz="3600" dirty="0" err="1"/>
              <a:t>Massolit</a:t>
            </a:r>
            <a:r>
              <a:rPr lang="en-GB" sz="3600" dirty="0"/>
              <a:t> or an article on </a:t>
            </a:r>
            <a:r>
              <a:rPr lang="en-GB" sz="3600" dirty="0" err="1"/>
              <a:t>Emag</a:t>
            </a:r>
            <a:r>
              <a:rPr lang="en-GB" sz="3600" dirty="0"/>
              <a:t> and be prepared to share with the class in September.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0511" y="317991"/>
            <a:ext cx="10515600" cy="1325563"/>
          </a:xfrm>
        </p:spPr>
        <p:txBody>
          <a:bodyPr/>
          <a:lstStyle/>
          <a:p>
            <a:r>
              <a:rPr lang="en-GB" b="1" dirty="0"/>
              <a:t>Your summer tasks…</a:t>
            </a:r>
          </a:p>
        </p:txBody>
      </p:sp>
    </p:spTree>
    <p:extLst>
      <p:ext uri="{BB962C8B-B14F-4D97-AF65-F5344CB8AC3E}">
        <p14:creationId xmlns:p14="http://schemas.microsoft.com/office/powerpoint/2010/main" val="262712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237" y="143323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Summer Reading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3236" y="1380580"/>
            <a:ext cx="9020701" cy="50579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Aspects of Tragedy</a:t>
            </a:r>
            <a:endParaRPr lang="en-GB" dirty="0"/>
          </a:p>
          <a:p>
            <a:r>
              <a:rPr lang="en-GB" i="1" dirty="0"/>
              <a:t>The Great Gatsby</a:t>
            </a:r>
            <a:r>
              <a:rPr lang="en-GB" dirty="0"/>
              <a:t> – F. Scott Fitzgerald</a:t>
            </a:r>
          </a:p>
          <a:p>
            <a:r>
              <a:rPr lang="en-GB" i="1" dirty="0"/>
              <a:t>The Virgin Suicides</a:t>
            </a:r>
            <a:r>
              <a:rPr lang="en-GB" dirty="0"/>
              <a:t> – Jeffrey Eugenides</a:t>
            </a:r>
          </a:p>
          <a:p>
            <a:r>
              <a:rPr lang="en-GB" i="1" dirty="0"/>
              <a:t>The Road</a:t>
            </a:r>
            <a:r>
              <a:rPr lang="en-GB" dirty="0"/>
              <a:t> – Cormac McCarthy</a:t>
            </a:r>
          </a:p>
          <a:p>
            <a:r>
              <a:rPr lang="en-GB" i="1" dirty="0"/>
              <a:t>The Mill on the Floss</a:t>
            </a:r>
            <a:r>
              <a:rPr lang="en-GB" dirty="0"/>
              <a:t> –George Eliot</a:t>
            </a:r>
          </a:p>
          <a:p>
            <a:r>
              <a:rPr lang="en-GB" i="1" dirty="0"/>
              <a:t>Jude the Obscure</a:t>
            </a:r>
            <a:r>
              <a:rPr lang="en-GB" dirty="0"/>
              <a:t> – Thomas Hardy</a:t>
            </a:r>
          </a:p>
          <a:p>
            <a:r>
              <a:rPr lang="en-GB" i="1" dirty="0"/>
              <a:t>Germinal –</a:t>
            </a:r>
            <a:r>
              <a:rPr lang="en-GB" dirty="0"/>
              <a:t> Emile Zola</a:t>
            </a:r>
          </a:p>
          <a:p>
            <a:r>
              <a:rPr lang="en-GB" i="1" dirty="0"/>
              <a:t>The Remains of the Day</a:t>
            </a:r>
            <a:r>
              <a:rPr lang="en-GB" dirty="0"/>
              <a:t> – Kazuo Ishiguro</a:t>
            </a:r>
          </a:p>
          <a:p>
            <a:r>
              <a:rPr lang="en-GB" i="1" dirty="0" err="1"/>
              <a:t>Homegoing</a:t>
            </a:r>
            <a:r>
              <a:rPr lang="en-GB" dirty="0"/>
              <a:t> – </a:t>
            </a:r>
            <a:r>
              <a:rPr lang="en-GB" dirty="0" err="1"/>
              <a:t>Yaa</a:t>
            </a:r>
            <a:r>
              <a:rPr lang="en-GB" dirty="0"/>
              <a:t> Gyasi</a:t>
            </a:r>
            <a:endParaRPr lang="en-GB" i="1" dirty="0"/>
          </a:p>
          <a:p>
            <a:r>
              <a:rPr lang="en-GB" i="1" dirty="0"/>
              <a:t>The Duchess of </a:t>
            </a:r>
            <a:r>
              <a:rPr lang="en-GB" i="1" dirty="0" err="1"/>
              <a:t>Malfi</a:t>
            </a:r>
            <a:r>
              <a:rPr lang="en-GB" dirty="0"/>
              <a:t> (drama) John Webster</a:t>
            </a:r>
          </a:p>
          <a:p>
            <a:r>
              <a:rPr lang="en-GB" i="1" dirty="0"/>
              <a:t>A Streetcar Named Desire</a:t>
            </a:r>
            <a:r>
              <a:rPr lang="en-GB" dirty="0"/>
              <a:t> (drama) Tennessee Williams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305" y="1217931"/>
            <a:ext cx="1378496" cy="20715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1962" y="92077"/>
            <a:ext cx="2080765" cy="10999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4941" y="3446748"/>
            <a:ext cx="1173224" cy="178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09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0261" y="45331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Summer Reading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90193" y="1087191"/>
            <a:ext cx="11191545" cy="6121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Elements of Crime Writing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The Woman in White – </a:t>
            </a:r>
            <a:r>
              <a:rPr lang="en-GB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Wilkie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 Collins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Sherlock Holmes – Arthur Conan Doyle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The Cuckoo’s Calling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 – Robert Galbraith (</a:t>
            </a:r>
            <a:r>
              <a:rPr lang="en-GB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J.K.Rowling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Miss Marple 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Agatha Christie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Rebus series </a:t>
            </a:r>
            <a:r>
              <a:rPr lang="en-GB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Iain Rankin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Tom Thorne series – Mark Billingham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Val McDermid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Raymond Chandler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Ruth Rendell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4453" y="-20215"/>
            <a:ext cx="2084741" cy="11026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8209" y="4221088"/>
            <a:ext cx="1344173" cy="20909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2305" y="965697"/>
            <a:ext cx="1266833" cy="191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4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837EB8494B2D4290286D98A1BDB73A" ma:contentTypeVersion="14" ma:contentTypeDescription="Create a new document." ma:contentTypeScope="" ma:versionID="8e054e1050e80e28b7bef7ae8a8c9bce">
  <xsd:schema xmlns:xsd="http://www.w3.org/2001/XMLSchema" xmlns:xs="http://www.w3.org/2001/XMLSchema" xmlns:p="http://schemas.microsoft.com/office/2006/metadata/properties" xmlns:ns3="43895ac9-32a1-4fb9-8868-fb55d84aed2b" xmlns:ns4="d06ba5b1-f551-4fb3-b502-78f0163ea751" targetNamespace="http://schemas.microsoft.com/office/2006/metadata/properties" ma:root="true" ma:fieldsID="512494d9e38d568aac2be6c56ce12735" ns3:_="" ns4:_="">
    <xsd:import namespace="43895ac9-32a1-4fb9-8868-fb55d84aed2b"/>
    <xsd:import namespace="d06ba5b1-f551-4fb3-b502-78f0163ea75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895ac9-32a1-4fb9-8868-fb55d84aed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a5b1-f551-4fb3-b502-78f0163ea7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06ba5b1-f551-4fb3-b502-78f0163ea751" xsi:nil="true"/>
  </documentManagement>
</p:properties>
</file>

<file path=customXml/itemProps1.xml><?xml version="1.0" encoding="utf-8"?>
<ds:datastoreItem xmlns:ds="http://schemas.openxmlformats.org/officeDocument/2006/customXml" ds:itemID="{21FF72D4-158B-4452-A5B0-6EE00F13E2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895ac9-32a1-4fb9-8868-fb55d84aed2b"/>
    <ds:schemaRef ds:uri="d06ba5b1-f551-4fb3-b502-78f0163ea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F3B98C-8976-4EC8-905B-DB10B9A028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F577DA-FFAC-4E23-97D3-3EFD3758F18C}">
  <ds:schemaRefs>
    <ds:schemaRef ds:uri="d06ba5b1-f551-4fb3-b502-78f0163ea751"/>
    <ds:schemaRef ds:uri="43895ac9-32a1-4fb9-8868-fb55d84aed2b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183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Your summer tasks…</vt:lpstr>
      <vt:lpstr>Summer Reading</vt:lpstr>
      <vt:lpstr>Summer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summer tasks…</dc:title>
  <dc:creator>[Staff] Jenny Gavin</dc:creator>
  <cp:lastModifiedBy>[Staff] Sarah Lingard</cp:lastModifiedBy>
  <cp:revision>3</cp:revision>
  <dcterms:created xsi:type="dcterms:W3CDTF">2021-07-12T08:28:34Z</dcterms:created>
  <dcterms:modified xsi:type="dcterms:W3CDTF">2023-06-30T13:58:49Z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0x010100B1837EB8494B2D4290286D98A1BDB73A</vt:lpwstr>
  </property>
</Properties>
</file>