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87" r:id="rId5"/>
    <p:sldId id="290" r:id="rId6"/>
    <p:sldId id="28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[Staff] Sarah Lingard" userId="bd3bcf94-bf5f-4395-9e8d-d315e25440cd" providerId="ADAL" clId="{B0D4205C-3FEC-4912-B889-C14A97A77A02}"/>
    <pc:docChg chg="custSel delSld modSld">
      <pc:chgData name="[Staff] Sarah Lingard" userId="bd3bcf94-bf5f-4395-9e8d-d315e25440cd" providerId="ADAL" clId="{B0D4205C-3FEC-4912-B889-C14A97A77A02}" dt="2023-06-30T13:58:47.996" v="242" actId="27636"/>
      <pc:docMkLst>
        <pc:docMk/>
      </pc:docMkLst>
      <pc:sldChg chg="modSp">
        <pc:chgData name="[Staff] Sarah Lingard" userId="bd3bcf94-bf5f-4395-9e8d-d315e25440cd" providerId="ADAL" clId="{B0D4205C-3FEC-4912-B889-C14A97A77A02}" dt="2023-06-30T13:58:35.203" v="238" actId="1076"/>
        <pc:sldMkLst>
          <pc:docMk/>
          <pc:sldMk cId="2627120386" sldId="287"/>
        </pc:sldMkLst>
        <pc:spChg chg="mod">
          <ac:chgData name="[Staff] Sarah Lingard" userId="bd3bcf94-bf5f-4395-9e8d-d315e25440cd" providerId="ADAL" clId="{B0D4205C-3FEC-4912-B889-C14A97A77A02}" dt="2023-06-30T13:58:35.203" v="238" actId="1076"/>
          <ac:spMkLst>
            <pc:docMk/>
            <pc:sldMk cId="2627120386" sldId="287"/>
            <ac:spMk id="5" creationId="{00000000-0000-0000-0000-000000000000}"/>
          </ac:spMkLst>
        </pc:spChg>
        <pc:spChg chg="mod">
          <ac:chgData name="[Staff] Sarah Lingard" userId="bd3bcf94-bf5f-4395-9e8d-d315e25440cd" providerId="ADAL" clId="{B0D4205C-3FEC-4912-B889-C14A97A77A02}" dt="2023-06-30T13:58:32.518" v="237" actId="14100"/>
          <ac:spMkLst>
            <pc:docMk/>
            <pc:sldMk cId="2627120386" sldId="287"/>
            <ac:spMk id="8" creationId="{00000000-0000-0000-0000-000000000000}"/>
          </ac:spMkLst>
        </pc:spChg>
      </pc:sldChg>
      <pc:sldChg chg="modSp">
        <pc:chgData name="[Staff] Sarah Lingard" userId="bd3bcf94-bf5f-4395-9e8d-d315e25440cd" providerId="ADAL" clId="{B0D4205C-3FEC-4912-B889-C14A97A77A02}" dt="2023-06-30T13:57:23.831" v="234" actId="404"/>
        <pc:sldMkLst>
          <pc:docMk/>
          <pc:sldMk cId="394947078" sldId="288"/>
        </pc:sldMkLst>
        <pc:spChg chg="mod">
          <ac:chgData name="[Staff] Sarah Lingard" userId="bd3bcf94-bf5f-4395-9e8d-d315e25440cd" providerId="ADAL" clId="{B0D4205C-3FEC-4912-B889-C14A97A77A02}" dt="2023-06-30T13:57:15.043" v="232" actId="113"/>
          <ac:spMkLst>
            <pc:docMk/>
            <pc:sldMk cId="394947078" sldId="288"/>
            <ac:spMk id="5" creationId="{00000000-0000-0000-0000-000000000000}"/>
          </ac:spMkLst>
        </pc:spChg>
        <pc:spChg chg="mod">
          <ac:chgData name="[Staff] Sarah Lingard" userId="bd3bcf94-bf5f-4395-9e8d-d315e25440cd" providerId="ADAL" clId="{B0D4205C-3FEC-4912-B889-C14A97A77A02}" dt="2023-06-30T13:57:23.831" v="234" actId="404"/>
          <ac:spMkLst>
            <pc:docMk/>
            <pc:sldMk cId="394947078" sldId="288"/>
            <ac:spMk id="6" creationId="{00000000-0000-0000-0000-000000000000}"/>
          </ac:spMkLst>
        </pc:spChg>
      </pc:sldChg>
      <pc:sldChg chg="del">
        <pc:chgData name="[Staff] Sarah Lingard" userId="bd3bcf94-bf5f-4395-9e8d-d315e25440cd" providerId="ADAL" clId="{B0D4205C-3FEC-4912-B889-C14A97A77A02}" dt="2023-06-30T13:54:36.652" v="183" actId="2696"/>
        <pc:sldMkLst>
          <pc:docMk/>
          <pc:sldMk cId="2620245042" sldId="289"/>
        </pc:sldMkLst>
      </pc:sldChg>
      <pc:sldChg chg="modSp">
        <pc:chgData name="[Staff] Sarah Lingard" userId="bd3bcf94-bf5f-4395-9e8d-d315e25440cd" providerId="ADAL" clId="{B0D4205C-3FEC-4912-B889-C14A97A77A02}" dt="2023-06-30T13:58:47.996" v="242" actId="27636"/>
        <pc:sldMkLst>
          <pc:docMk/>
          <pc:sldMk cId="2351096228" sldId="290"/>
        </pc:sldMkLst>
        <pc:spChg chg="mod">
          <ac:chgData name="[Staff] Sarah Lingard" userId="bd3bcf94-bf5f-4395-9e8d-d315e25440cd" providerId="ADAL" clId="{B0D4205C-3FEC-4912-B889-C14A97A77A02}" dt="2023-06-30T13:58:44.410" v="240" actId="1076"/>
          <ac:spMkLst>
            <pc:docMk/>
            <pc:sldMk cId="2351096228" sldId="290"/>
            <ac:spMk id="2" creationId="{00000000-0000-0000-0000-000000000000}"/>
          </ac:spMkLst>
        </pc:spChg>
        <pc:spChg chg="mod">
          <ac:chgData name="[Staff] Sarah Lingard" userId="bd3bcf94-bf5f-4395-9e8d-d315e25440cd" providerId="ADAL" clId="{B0D4205C-3FEC-4912-B889-C14A97A77A02}" dt="2023-06-30T13:58:47.996" v="242" actId="27636"/>
          <ac:spMkLst>
            <pc:docMk/>
            <pc:sldMk cId="2351096228" sldId="290"/>
            <ac:spMk id="8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DE4044-D272-4A22-8678-0C226C8023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1F394B-5ED0-4FA2-B0D5-FB2A272872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AEB283-9145-4568-ABA2-A854124AA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96331-08E3-4E94-9E04-6FC494A663C6}" type="datetimeFigureOut">
              <a:rPr lang="en-GB" smtClean="0"/>
              <a:t>30/06/2023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7729EE-A412-477C-9DF3-0F63100FF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A7E180-2B08-4F65-AC7A-9DF8683A0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EA7E2-0F58-437E-A48F-42DCDCFE16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5399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BF6E5C-09B8-4A2C-A329-9139D3F20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FD15C2-9D9A-4EDF-8B0A-9C185C6185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59B400-4AB5-4322-81AE-37534F3F20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96331-08E3-4E94-9E04-6FC494A663C6}" type="datetimeFigureOut">
              <a:rPr lang="en-GB" smtClean="0"/>
              <a:t>30/06/2023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9D7AB9-435F-4DA3-AF8E-D5D6CF387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CC1701-81D7-4652-9FDE-1D74DD501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EA7E2-0F58-437E-A48F-42DCDCFE16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1489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A080894-3BE9-4BC9-ACD9-5E081366FE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B1F61F-46EC-4C25-AEE6-D98F24044D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44CEC8-296C-4D74-80FE-3958B7321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96331-08E3-4E94-9E04-6FC494A663C6}" type="datetimeFigureOut">
              <a:rPr lang="en-GB" smtClean="0"/>
              <a:t>30/06/2023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B78F65-9FAE-411D-9DBC-ECC04A6A6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3B0AB2-2B54-4D3C-97D4-0A3C59FA4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EA7E2-0F58-437E-A48F-42DCDCFE16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8643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1C592-AA66-4458-9C15-6E2426AC84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AEFEDA-4724-4BBE-81D4-7085C9F667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A77069-5A20-406C-B479-34EAFE66C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96331-08E3-4E94-9E04-6FC494A663C6}" type="datetimeFigureOut">
              <a:rPr lang="en-GB" smtClean="0"/>
              <a:t>30/06/2023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56E91B-88CD-4066-B599-A55572B4A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EE4CC8-9A8E-4069-9D9E-6EFC2F316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EA7E2-0F58-437E-A48F-42DCDCFE16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4379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0F592C-19A4-4105-A9C5-CEBEC2A314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D0A5ED-9E06-40F6-99E1-627EE2D9E1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B33610-EEA8-4432-BA9D-562362A07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96331-08E3-4E94-9E04-6FC494A663C6}" type="datetimeFigureOut">
              <a:rPr lang="en-GB" smtClean="0"/>
              <a:t>30/06/2023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273214-641C-4067-8E76-818220DB1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F7F16-2FC0-4731-AC01-1E2F1E230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EA7E2-0F58-437E-A48F-42DCDCFE16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442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6F335-9364-4D39-A877-E5443A9A1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F3450B-20C6-4826-82AB-523ECCD489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0DB09D-4281-4D4B-896F-4D01DE53E1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48B7CA-4AEE-4D06-8B88-0D7CB55A74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96331-08E3-4E94-9E04-6FC494A663C6}" type="datetimeFigureOut">
              <a:rPr lang="en-GB" smtClean="0"/>
              <a:t>30/06/2023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243FF3-89A4-4F53-B65E-A5CA3CE7E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F0DADD-3650-456B-9295-BD1775DB5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EA7E2-0F58-437E-A48F-42DCDCFE16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8656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BB6E5-91EA-499B-8D8A-0C1423ED8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FF7AFC-A09A-4893-A1C5-AB980C7171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F49F0B-A9E8-4EA2-9A49-EE52840A00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8A2E5E-25CE-40F2-9BF6-D13F61ABF2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AB5CC8-4C73-4C37-9457-B4476BCBAE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24CD0C-0F07-4159-8343-C451053A4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96331-08E3-4E94-9E04-6FC494A663C6}" type="datetimeFigureOut">
              <a:rPr lang="en-GB" smtClean="0"/>
              <a:t>30/06/2023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2980F50-711C-48FA-A2D0-86BAF379A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864B6F9-8F0F-4B5E-8E6D-9575A678B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EA7E2-0F58-437E-A48F-42DCDCFE16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8239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0FA946-94FD-4E66-A379-675664B62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15BFF2-51B5-430F-A8E3-2CE3116CC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96331-08E3-4E94-9E04-6FC494A663C6}" type="datetimeFigureOut">
              <a:rPr lang="en-GB" smtClean="0"/>
              <a:t>30/06/2023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E4C3F0-6716-4A0C-9133-BA6E7DE00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7932B2-157D-4FC4-8640-28D0B0976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EA7E2-0F58-437E-A48F-42DCDCFE16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4185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24DB243-918F-47FC-A1A4-7F9B7EFD18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96331-08E3-4E94-9E04-6FC494A663C6}" type="datetimeFigureOut">
              <a:rPr lang="en-GB" smtClean="0"/>
              <a:t>30/06/2023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EEFA1B-B8A4-482E-BCA2-3E1440E9D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5B6D03-C377-4367-AC04-EDA36A3C1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EA7E2-0F58-437E-A48F-42DCDCFE16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8330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D662F9-F2B8-421D-AC80-167830FD3C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AD1765-9998-4B98-B37E-4C9128357A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5C980E-9541-4BA3-90F0-0838EFDA22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B4429E-2154-4712-9450-BA660F1D8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96331-08E3-4E94-9E04-6FC494A663C6}" type="datetimeFigureOut">
              <a:rPr lang="en-GB" smtClean="0"/>
              <a:t>30/06/2023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9D7DE0-BE09-4D44-89D7-242A05689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B8557A-DC2C-45E2-BFBB-D93924EF8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EA7E2-0F58-437E-A48F-42DCDCFE16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9937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D25F2D-B155-41D9-8687-ACB6C2E0E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CB3F3D-9CB5-498A-AFE5-7FACF9572C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E20B5F-AA25-4449-B928-3164392709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97203F-4959-47F0-813D-BE93E8730D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96331-08E3-4E94-9E04-6FC494A663C6}" type="datetimeFigureOut">
              <a:rPr lang="en-GB" smtClean="0"/>
              <a:t>30/06/2023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348C76-C74F-476E-AD15-52F2542F9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076913-5652-46F5-9A4E-AB9766DB0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EA7E2-0F58-437E-A48F-42DCDCFE16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7108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522C37D-2B79-47D9-A458-5BAFEC2688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62C971-4642-4D16-A37C-641B704808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27F429-0E8C-4010-96B6-8C58ADB047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96331-08E3-4E94-9E04-6FC494A663C6}" type="datetimeFigureOut">
              <a:rPr lang="en-GB" smtClean="0"/>
              <a:t>30/06/2023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F78408-BDE8-4A44-AECD-863C03CD6C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7E5061-B1CA-41F5-BCEA-574EA13118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9EA7E2-0F58-437E-A48F-42DCDCFE16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5532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20511" y="1732393"/>
            <a:ext cx="11604395" cy="46401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600" dirty="0"/>
              <a:t>Read a tragedy text and a crime text from the recommended list in the next slides.  </a:t>
            </a:r>
          </a:p>
          <a:p>
            <a:pPr marL="0" indent="0">
              <a:buNone/>
            </a:pPr>
            <a:r>
              <a:rPr lang="en-GB" sz="3600" b="1" dirty="0"/>
              <a:t>Be ready to discuss this in class in September.</a:t>
            </a:r>
          </a:p>
          <a:p>
            <a:pPr marL="0" indent="0">
              <a:buNone/>
            </a:pPr>
            <a:endParaRPr lang="en-GB" sz="3600" b="1" dirty="0"/>
          </a:p>
          <a:p>
            <a:pPr marL="0" indent="0">
              <a:buNone/>
            </a:pPr>
            <a:r>
              <a:rPr lang="en-GB" sz="3600" b="1" dirty="0"/>
              <a:t>ASPIRE </a:t>
            </a:r>
          </a:p>
          <a:p>
            <a:pPr marL="0" indent="0">
              <a:buNone/>
            </a:pPr>
            <a:r>
              <a:rPr lang="en-GB" sz="3600" dirty="0"/>
              <a:t>Find an interesting video on the subject on </a:t>
            </a:r>
            <a:r>
              <a:rPr lang="en-GB" sz="3600" dirty="0" err="1"/>
              <a:t>Massolit</a:t>
            </a:r>
            <a:r>
              <a:rPr lang="en-GB" sz="3600" dirty="0"/>
              <a:t> or an article on </a:t>
            </a:r>
            <a:r>
              <a:rPr lang="en-GB" sz="3600" dirty="0" err="1"/>
              <a:t>Emag</a:t>
            </a:r>
            <a:r>
              <a:rPr lang="en-GB" sz="3600" dirty="0"/>
              <a:t> and be prepared to share with the class in September.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20511" y="317991"/>
            <a:ext cx="10515600" cy="1325563"/>
          </a:xfrm>
        </p:spPr>
        <p:txBody>
          <a:bodyPr/>
          <a:lstStyle/>
          <a:p>
            <a:r>
              <a:rPr lang="en-GB" b="1" dirty="0"/>
              <a:t>Your summer tasks…</a:t>
            </a:r>
          </a:p>
        </p:txBody>
      </p:sp>
    </p:spTree>
    <p:extLst>
      <p:ext uri="{BB962C8B-B14F-4D97-AF65-F5344CB8AC3E}">
        <p14:creationId xmlns:p14="http://schemas.microsoft.com/office/powerpoint/2010/main" val="2627120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3237" y="143323"/>
            <a:ext cx="8229600" cy="1143000"/>
          </a:xfrm>
        </p:spPr>
        <p:txBody>
          <a:bodyPr>
            <a:normAutofit/>
          </a:bodyPr>
          <a:lstStyle/>
          <a:p>
            <a:r>
              <a:rPr lang="en-GB" b="1" dirty="0"/>
              <a:t>Summer Reading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3236" y="1380580"/>
            <a:ext cx="9020701" cy="505792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b="1" dirty="0"/>
              <a:t>Aspects of Tragedy</a:t>
            </a:r>
            <a:endParaRPr lang="en-GB" dirty="0"/>
          </a:p>
          <a:p>
            <a:r>
              <a:rPr lang="en-GB" i="1" dirty="0"/>
              <a:t>The Great Gatsby</a:t>
            </a:r>
            <a:r>
              <a:rPr lang="en-GB" dirty="0"/>
              <a:t> – F. Scott Fitzgerald</a:t>
            </a:r>
          </a:p>
          <a:p>
            <a:r>
              <a:rPr lang="en-GB" i="1" dirty="0"/>
              <a:t>The Virgin Suicides</a:t>
            </a:r>
            <a:r>
              <a:rPr lang="en-GB" dirty="0"/>
              <a:t> – Jeffrey Eugenides</a:t>
            </a:r>
          </a:p>
          <a:p>
            <a:r>
              <a:rPr lang="en-GB" i="1" dirty="0"/>
              <a:t>The Road</a:t>
            </a:r>
            <a:r>
              <a:rPr lang="en-GB" dirty="0"/>
              <a:t> – Cormac McCarthy</a:t>
            </a:r>
          </a:p>
          <a:p>
            <a:r>
              <a:rPr lang="en-GB" i="1" dirty="0"/>
              <a:t>The Mill on the Floss</a:t>
            </a:r>
            <a:r>
              <a:rPr lang="en-GB" dirty="0"/>
              <a:t> –George Eliot</a:t>
            </a:r>
          </a:p>
          <a:p>
            <a:r>
              <a:rPr lang="en-GB" i="1" dirty="0"/>
              <a:t>Jude the Obscure</a:t>
            </a:r>
            <a:r>
              <a:rPr lang="en-GB" dirty="0"/>
              <a:t> – Thomas Hardy</a:t>
            </a:r>
          </a:p>
          <a:p>
            <a:r>
              <a:rPr lang="en-GB" i="1" dirty="0"/>
              <a:t>Germinal –</a:t>
            </a:r>
            <a:r>
              <a:rPr lang="en-GB" dirty="0"/>
              <a:t> Emile Zola</a:t>
            </a:r>
          </a:p>
          <a:p>
            <a:r>
              <a:rPr lang="en-GB" i="1" dirty="0"/>
              <a:t>The Remains of the Day</a:t>
            </a:r>
            <a:r>
              <a:rPr lang="en-GB" dirty="0"/>
              <a:t> – Kazuo Ishiguro</a:t>
            </a:r>
          </a:p>
          <a:p>
            <a:r>
              <a:rPr lang="en-GB" i="1" dirty="0" err="1"/>
              <a:t>Homegoing</a:t>
            </a:r>
            <a:r>
              <a:rPr lang="en-GB" dirty="0"/>
              <a:t> – </a:t>
            </a:r>
            <a:r>
              <a:rPr lang="en-GB" dirty="0" err="1"/>
              <a:t>Yaa</a:t>
            </a:r>
            <a:r>
              <a:rPr lang="en-GB" dirty="0"/>
              <a:t> Gyasi</a:t>
            </a:r>
            <a:endParaRPr lang="en-GB" i="1" dirty="0"/>
          </a:p>
          <a:p>
            <a:r>
              <a:rPr lang="en-GB" i="1" dirty="0"/>
              <a:t>The Duchess of </a:t>
            </a:r>
            <a:r>
              <a:rPr lang="en-GB" i="1" dirty="0" err="1"/>
              <a:t>Malfi</a:t>
            </a:r>
            <a:r>
              <a:rPr lang="en-GB" dirty="0"/>
              <a:t> (drama) John Webster</a:t>
            </a:r>
          </a:p>
          <a:p>
            <a:r>
              <a:rPr lang="en-GB" i="1" dirty="0"/>
              <a:t>A Streetcar Named Desire</a:t>
            </a:r>
            <a:r>
              <a:rPr lang="en-GB" dirty="0"/>
              <a:t> (drama) Tennessee Williams</a:t>
            </a:r>
          </a:p>
          <a:p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32305" y="1217931"/>
            <a:ext cx="1378496" cy="207151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1962" y="92077"/>
            <a:ext cx="2080765" cy="109998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34941" y="3446748"/>
            <a:ext cx="1173224" cy="1785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1096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10261" y="45331"/>
            <a:ext cx="8229600" cy="1143000"/>
          </a:xfrm>
        </p:spPr>
        <p:txBody>
          <a:bodyPr>
            <a:normAutofit/>
          </a:bodyPr>
          <a:lstStyle/>
          <a:p>
            <a:r>
              <a:rPr lang="en-GB" b="1" dirty="0"/>
              <a:t>Summer Reading</a:t>
            </a:r>
          </a:p>
        </p:txBody>
      </p:sp>
      <p:sp>
        <p:nvSpPr>
          <p:cNvPr id="6" name="Rectangle 5"/>
          <p:cNvSpPr/>
          <p:nvPr/>
        </p:nvSpPr>
        <p:spPr>
          <a:xfrm>
            <a:off x="490193" y="1087191"/>
            <a:ext cx="11191545" cy="61218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400" b="1" dirty="0">
                <a:ea typeface="Calibri" panose="020F0502020204030204" pitchFamily="34" charset="0"/>
                <a:cs typeface="Times New Roman" panose="02020603050405020304" pitchFamily="18" charset="0"/>
              </a:rPr>
              <a:t>Elements of Crime Writing</a:t>
            </a:r>
            <a:endParaRPr lang="en-GB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GB" sz="2400" i="1" dirty="0">
                <a:ea typeface="Calibri" panose="020F0502020204030204" pitchFamily="34" charset="0"/>
                <a:cs typeface="Times New Roman" panose="02020603050405020304" pitchFamily="18" charset="0"/>
              </a:rPr>
              <a:t>The Woman in White – </a:t>
            </a:r>
            <a:r>
              <a:rPr lang="en-GB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Wilkie</a:t>
            </a:r>
            <a:r>
              <a:rPr lang="en-GB" sz="2400" dirty="0">
                <a:ea typeface="Calibri" panose="020F0502020204030204" pitchFamily="34" charset="0"/>
                <a:cs typeface="Times New Roman" panose="02020603050405020304" pitchFamily="18" charset="0"/>
              </a:rPr>
              <a:t> Collins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ea typeface="Calibri" panose="020F0502020204030204" pitchFamily="34" charset="0"/>
                <a:cs typeface="Times New Roman" panose="02020603050405020304" pitchFamily="18" charset="0"/>
              </a:rPr>
              <a:t>Sherlock Holmes – Arthur Conan Doyle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GB" sz="2400" i="1" dirty="0">
                <a:ea typeface="Calibri" panose="020F0502020204030204" pitchFamily="34" charset="0"/>
                <a:cs typeface="Times New Roman" panose="02020603050405020304" pitchFamily="18" charset="0"/>
              </a:rPr>
              <a:t>The Cuckoo’s Calling</a:t>
            </a:r>
            <a:r>
              <a:rPr lang="en-GB" sz="2400" dirty="0">
                <a:ea typeface="Calibri" panose="020F0502020204030204" pitchFamily="34" charset="0"/>
                <a:cs typeface="Times New Roman" panose="02020603050405020304" pitchFamily="18" charset="0"/>
              </a:rPr>
              <a:t> – Robert Galbraith (</a:t>
            </a:r>
            <a:r>
              <a:rPr lang="en-GB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J.K.Rowling</a:t>
            </a:r>
            <a:r>
              <a:rPr lang="en-GB" sz="2400" dirty="0"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GB" sz="2400" i="1" dirty="0">
                <a:ea typeface="Calibri" panose="020F0502020204030204" pitchFamily="34" charset="0"/>
                <a:cs typeface="Times New Roman" panose="02020603050405020304" pitchFamily="18" charset="0"/>
              </a:rPr>
              <a:t>Miss Marple </a:t>
            </a:r>
            <a:r>
              <a:rPr lang="en-GB" sz="2400" dirty="0">
                <a:ea typeface="Calibri" panose="020F0502020204030204" pitchFamily="34" charset="0"/>
                <a:cs typeface="Times New Roman" panose="02020603050405020304" pitchFamily="18" charset="0"/>
              </a:rPr>
              <a:t>Agatha Christie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ea typeface="Calibri" panose="020F0502020204030204" pitchFamily="34" charset="0"/>
                <a:cs typeface="Times New Roman" panose="02020603050405020304" pitchFamily="18" charset="0"/>
              </a:rPr>
              <a:t>Rebus series </a:t>
            </a:r>
            <a:r>
              <a:rPr lang="en-GB" sz="2400" i="1" dirty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GB" sz="2400" dirty="0">
                <a:ea typeface="Calibri" panose="020F0502020204030204" pitchFamily="34" charset="0"/>
                <a:cs typeface="Times New Roman" panose="02020603050405020304" pitchFamily="18" charset="0"/>
              </a:rPr>
              <a:t>Iain Rankin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ea typeface="Calibri" panose="020F0502020204030204" pitchFamily="34" charset="0"/>
                <a:cs typeface="Times New Roman" panose="02020603050405020304" pitchFamily="18" charset="0"/>
              </a:rPr>
              <a:t>Tom Thorne series – Mark Billingham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ea typeface="Calibri" panose="020F0502020204030204" pitchFamily="34" charset="0"/>
                <a:cs typeface="Times New Roman" panose="02020603050405020304" pitchFamily="18" charset="0"/>
              </a:rPr>
              <a:t>Val McDermid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ea typeface="Calibri" panose="020F0502020204030204" pitchFamily="34" charset="0"/>
                <a:cs typeface="Times New Roman" panose="02020603050405020304" pitchFamily="18" charset="0"/>
              </a:rPr>
              <a:t>Raymond Chandler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ea typeface="Calibri" panose="020F0502020204030204" pitchFamily="34" charset="0"/>
                <a:cs typeface="Times New Roman" panose="02020603050405020304" pitchFamily="18" charset="0"/>
              </a:rPr>
              <a:t>Ruth Rendell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800" dirty="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34453" y="-20215"/>
            <a:ext cx="2084741" cy="110267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68209" y="4221088"/>
            <a:ext cx="1344173" cy="209093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32305" y="965697"/>
            <a:ext cx="1266833" cy="1915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9470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1837EB8494B2D4290286D98A1BDB73A" ma:contentTypeVersion="14" ma:contentTypeDescription="Create a new document." ma:contentTypeScope="" ma:versionID="8e054e1050e80e28b7bef7ae8a8c9bce">
  <xsd:schema xmlns:xsd="http://www.w3.org/2001/XMLSchema" xmlns:xs="http://www.w3.org/2001/XMLSchema" xmlns:p="http://schemas.microsoft.com/office/2006/metadata/properties" xmlns:ns3="43895ac9-32a1-4fb9-8868-fb55d84aed2b" xmlns:ns4="d06ba5b1-f551-4fb3-b502-78f0163ea751" targetNamespace="http://schemas.microsoft.com/office/2006/metadata/properties" ma:root="true" ma:fieldsID="512494d9e38d568aac2be6c56ce12735" ns3:_="" ns4:_="">
    <xsd:import namespace="43895ac9-32a1-4fb9-8868-fb55d84aed2b"/>
    <xsd:import namespace="d06ba5b1-f551-4fb3-b502-78f0163ea75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AutoKeyPoints" minOccurs="0"/>
                <xsd:element ref="ns4:MediaServiceKeyPoints" minOccurs="0"/>
                <xsd:element ref="ns4:MediaServiceDateTaken" minOccurs="0"/>
                <xsd:element ref="ns4:MediaLengthInSeconds" minOccurs="0"/>
                <xsd:element ref="ns4:_activity" minOccurs="0"/>
                <xsd:element ref="ns4:MediaServiceGenerationTime" minOccurs="0"/>
                <xsd:element ref="ns4:MediaServiceEventHashCode" minOccurs="0"/>
                <xsd:element ref="ns4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895ac9-32a1-4fb9-8868-fb55d84aed2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6ba5b1-f551-4fb3-b502-78f0163ea75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_activity" ma:index="18" nillable="true" ma:displayName="_activity" ma:hidden="true" ma:internalName="_activity">
      <xsd:simpleType>
        <xsd:restriction base="dms:Note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d06ba5b1-f551-4fb3-b502-78f0163ea751" xsi:nil="true"/>
  </documentManagement>
</p:properties>
</file>

<file path=customXml/itemProps1.xml><?xml version="1.0" encoding="utf-8"?>
<ds:datastoreItem xmlns:ds="http://schemas.openxmlformats.org/officeDocument/2006/customXml" ds:itemID="{21FF72D4-158B-4452-A5B0-6EE00F13E25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3895ac9-32a1-4fb9-8868-fb55d84aed2b"/>
    <ds:schemaRef ds:uri="d06ba5b1-f551-4fb3-b502-78f0163ea75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2F3B98C-8976-4EC8-905B-DB10B9A0280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AF577DA-FFAC-4E23-97D3-3EFD3758F18C}">
  <ds:schemaRefs>
    <ds:schemaRef ds:uri="d06ba5b1-f551-4fb3-b502-78f0163ea751"/>
    <ds:schemaRef ds:uri="43895ac9-32a1-4fb9-8868-fb55d84aed2b"/>
    <ds:schemaRef ds:uri="http://schemas.openxmlformats.org/package/2006/metadata/core-properties"/>
    <ds:schemaRef ds:uri="http://purl.org/dc/elements/1.1/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183</Words>
  <Application>Microsoft Office PowerPoint</Application>
  <PresentationFormat>Widescreen</PresentationFormat>
  <Paragraphs>30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Your summer tasks…</vt:lpstr>
      <vt:lpstr>Summer Reading</vt:lpstr>
      <vt:lpstr>Summer Reading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Your summer tasks…</dc:title>
  <dc:creator>[Staff] Jenny Gavin</dc:creator>
  <cp:lastModifiedBy>[Staff] Sarah Lingard</cp:lastModifiedBy>
  <cp:revision>3</cp:revision>
  <dcterms:created xsi:type="dcterms:W3CDTF">2021-07-12T08:28:34Z</dcterms:created>
  <dcterms:modified xsi:type="dcterms:W3CDTF">2023-06-30T13:58:49Z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0x010100B1837EB8494B2D4290286D98A1BDB73A</vt:lpwstr>
  </property>
</Properties>
</file>